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75246" autoAdjust="0"/>
  </p:normalViewPr>
  <p:slideViewPr>
    <p:cSldViewPr snapToGrid="0">
      <p:cViewPr varScale="1">
        <p:scale>
          <a:sx n="78" d="100"/>
          <a:sy n="78" d="100"/>
        </p:scale>
        <p:origin x="9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맵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블락</a:t>
            </a:r>
            <a:r>
              <a:rPr lang="ko-KR" altLang="en-US" baseline="0" dirty="0" smtClean="0"/>
              <a:t> 저장해야 되고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 smtClean="0"/>
              <a:t>Textfile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생성 </a:t>
            </a:r>
            <a:r>
              <a:rPr lang="en-US" altLang="ko-KR" baseline="0" dirty="0" smtClean="0"/>
              <a:t>(testfile1, testfile2)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HDFS /input/</a:t>
            </a:r>
            <a:r>
              <a:rPr lang="ko-KR" altLang="en-US" baseline="0" dirty="0" smtClean="0"/>
              <a:t>에 저장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Python wordcount-mapper.py </a:t>
            </a:r>
            <a:r>
              <a:rPr lang="ko-KR" altLang="en-US" baseline="0" dirty="0" smtClean="0"/>
              <a:t>생성 </a:t>
            </a:r>
            <a:endParaRPr lang="en-US" altLang="ko-KR" baseline="0" dirty="0" smtClean="0"/>
          </a:p>
          <a:p>
            <a:pPr marL="685800" lvl="1" indent="-228600">
              <a:buAutoNum type="arabicPeriod"/>
            </a:pPr>
            <a:r>
              <a:rPr lang="en-US" altLang="ko-KR" baseline="0" dirty="0" smtClean="0"/>
              <a:t>&lt; Word 1&gt; </a:t>
            </a:r>
            <a:r>
              <a:rPr lang="ko-KR" altLang="en-US" baseline="0" dirty="0" smtClean="0"/>
              <a:t>자료구조 생성 </a:t>
            </a:r>
            <a:r>
              <a:rPr lang="en-US" altLang="ko-KR" baseline="0" dirty="0" smtClean="0"/>
              <a:t>-&gt; HDFS </a:t>
            </a:r>
            <a:r>
              <a:rPr lang="ko-KR" altLang="en-US" baseline="0" dirty="0" smtClean="0"/>
              <a:t>저장</a:t>
            </a:r>
            <a:endParaRPr lang="en-US" altLang="ko-KR" baseline="0" dirty="0" smtClean="0"/>
          </a:p>
          <a:p>
            <a:pPr marL="685800" lvl="1" indent="-228600">
              <a:buAutoNum type="arabicPeriod"/>
            </a:pPr>
            <a:r>
              <a:rPr lang="en-US" altLang="ko-KR" baseline="0" dirty="0" err="1" smtClean="0"/>
              <a:t>Hadoop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partitioner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결과 </a:t>
            </a:r>
            <a:r>
              <a:rPr lang="en-US" altLang="ko-KR" baseline="0" dirty="0" smtClean="0"/>
              <a:t>(sort -&gt; partition -&gt; </a:t>
            </a:r>
            <a:r>
              <a:rPr lang="ko-KR" altLang="en-US" baseline="0" dirty="0" smtClean="0"/>
              <a:t>재분배</a:t>
            </a:r>
            <a:r>
              <a:rPr lang="en-US" altLang="ko-KR" baseline="0" dirty="0" smtClean="0"/>
              <a:t>(shuffle)</a:t>
            </a:r>
          </a:p>
          <a:p>
            <a:pPr marL="685800" lvl="1" indent="-228600">
              <a:buAutoNum type="arabicPeriod"/>
            </a:pPr>
            <a:endParaRPr lang="en-US" altLang="ko-KR" baseline="0" dirty="0" smtClean="0"/>
          </a:p>
          <a:p>
            <a:pPr marL="228600" lvl="0" indent="-228600">
              <a:buAutoNum type="arabicPeriod"/>
            </a:pPr>
            <a:r>
              <a:rPr lang="en-US" altLang="ko-KR" baseline="0" dirty="0" smtClean="0"/>
              <a:t>Python wordcount-reducer.py </a:t>
            </a:r>
            <a:r>
              <a:rPr lang="ko-KR" altLang="en-US" baseline="0" dirty="0" smtClean="0"/>
              <a:t>생성</a:t>
            </a:r>
            <a:endParaRPr lang="en-US" altLang="ko-KR" baseline="0" dirty="0" smtClean="0"/>
          </a:p>
          <a:p>
            <a:pPr marL="685800" lvl="1" indent="-228600">
              <a:buAutoNum type="arabicPeriod"/>
            </a:pPr>
            <a:r>
              <a:rPr lang="en-US" altLang="ko-KR" baseline="0" dirty="0" smtClean="0"/>
              <a:t>&lt;word list(1,1,1,1,1,1)&gt; </a:t>
            </a:r>
            <a:r>
              <a:rPr lang="ko-KR" altLang="en-US" baseline="0" dirty="0" smtClean="0"/>
              <a:t>집계처리를 한걸 </a:t>
            </a:r>
            <a:r>
              <a:rPr lang="en-US" altLang="ko-KR" baseline="0" dirty="0" smtClean="0"/>
              <a:t>/output </a:t>
            </a:r>
            <a:r>
              <a:rPr lang="ko-KR" altLang="en-US" baseline="0" dirty="0" smtClean="0"/>
              <a:t>폴더에 결과 저장 </a:t>
            </a:r>
            <a:endParaRPr lang="en-US" altLang="ko-KR" baseline="0" dirty="0" smtClean="0"/>
          </a:p>
          <a:p>
            <a:pPr marL="228600" lvl="0" indent="-228600">
              <a:buAutoNum type="arabicPeriod"/>
            </a:pPr>
            <a:r>
              <a:rPr lang="ko-KR" altLang="en-US" baseline="0" dirty="0" smtClean="0"/>
              <a:t>실행 </a:t>
            </a:r>
            <a:r>
              <a:rPr lang="en-US" altLang="ko-KR" baseline="0" dirty="0" smtClean="0"/>
              <a:t>hadoop-streamxxx.jar –input –output –mapper –reducer -&gt; part-00000 (1,2,3…)</a:t>
            </a:r>
          </a:p>
          <a:p>
            <a:pPr marL="228600" lvl="0" indent="-228600">
              <a:buAutoNum type="arabicPeriod"/>
            </a:pPr>
            <a:r>
              <a:rPr lang="en-US" altLang="ko-KR" baseline="0" dirty="0" smtClean="0"/>
              <a:t>Spark -&gt; </a:t>
            </a:r>
            <a:r>
              <a:rPr lang="en-US" altLang="ko-KR" baseline="0" dirty="0" err="1" smtClean="0"/>
              <a:t>MapReduce</a:t>
            </a:r>
            <a:r>
              <a:rPr lang="en-US" altLang="ko-KR" baseline="0" dirty="0" smtClean="0"/>
              <a:t> / ML lib (java, scalar, python) / SQL / R</a:t>
            </a:r>
          </a:p>
          <a:p>
            <a:pPr marL="228600" lvl="0" indent="-228600">
              <a:buAutoNum type="arabicPeriod"/>
            </a:pPr>
            <a:endParaRPr lang="en-US" altLang="ko-KR" baseline="0" dirty="0" smtClean="0"/>
          </a:p>
          <a:p>
            <a:pPr marL="0" lvl="0" indent="0">
              <a:buNone/>
            </a:pPr>
            <a:r>
              <a:rPr lang="en-US" altLang="ko-KR" baseline="0" dirty="0" smtClean="0"/>
              <a:t>MS -&gt; SQL Server</a:t>
            </a:r>
          </a:p>
          <a:p>
            <a:pPr marL="0" lvl="0" indent="0">
              <a:buNone/>
            </a:pPr>
            <a:r>
              <a:rPr lang="en-US" altLang="ko-KR" baseline="0" dirty="0" smtClean="0"/>
              <a:t>IBM -&gt; DB2, </a:t>
            </a:r>
            <a:r>
              <a:rPr lang="en-US" altLang="ko-KR" baseline="0" dirty="0" err="1" smtClean="0"/>
              <a:t>postgresql</a:t>
            </a:r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36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Attribute </a:t>
            </a:r>
            <a:r>
              <a:rPr lang="en-US" altLang="ko-KR" dirty="0" smtClean="0">
                <a:sym typeface="Wingdings" panose="05000000000000000000" pitchFamily="2" charset="2"/>
              </a:rPr>
              <a:t> Column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Null</a:t>
            </a:r>
            <a:r>
              <a:rPr lang="en-US" altLang="ko-KR" baseline="0" dirty="0" smtClean="0">
                <a:sym typeface="Wingdings" panose="05000000000000000000" pitchFamily="2" charset="2"/>
              </a:rPr>
              <a:t> =&gt; </a:t>
            </a:r>
            <a:r>
              <a:rPr lang="ko-KR" altLang="en-US" baseline="0" dirty="0" smtClean="0">
                <a:sym typeface="Wingdings" panose="05000000000000000000" pitchFamily="2" charset="2"/>
              </a:rPr>
              <a:t>값이 할당 </a:t>
            </a:r>
            <a:r>
              <a:rPr lang="en-US" altLang="ko-KR" baseline="0" dirty="0" smtClean="0">
                <a:sym typeface="Wingdings" panose="05000000000000000000" pitchFamily="2" charset="2"/>
              </a:rPr>
              <a:t>X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 * </a:t>
            </a:r>
            <a:r>
              <a:rPr lang="ko-KR" altLang="en-US" baseline="0" dirty="0" smtClean="0">
                <a:sym typeface="Wingdings" panose="05000000000000000000" pitchFamily="2" charset="2"/>
              </a:rPr>
              <a:t>산술연산 </a:t>
            </a:r>
            <a:r>
              <a:rPr lang="en-US" altLang="ko-KR" baseline="0" dirty="0" smtClean="0">
                <a:sym typeface="Wingdings" panose="05000000000000000000" pitchFamily="2" charset="2"/>
              </a:rPr>
              <a:t>=&gt; Null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   </a:t>
            </a:r>
            <a:r>
              <a:rPr lang="ko-KR" altLang="en-US" baseline="0" dirty="0" smtClean="0">
                <a:sym typeface="Wingdings" panose="05000000000000000000" pitchFamily="2" charset="2"/>
              </a:rPr>
              <a:t>비교연산 </a:t>
            </a:r>
            <a:r>
              <a:rPr lang="en-US" altLang="ko-KR" baseline="0" dirty="0" smtClean="0">
                <a:sym typeface="Wingdings" panose="05000000000000000000" pitchFamily="2" charset="2"/>
              </a:rPr>
              <a:t>=&gt; Null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   </a:t>
            </a:r>
            <a:r>
              <a:rPr lang="ko-KR" altLang="en-US" baseline="0" dirty="0" smtClean="0">
                <a:sym typeface="Wingdings" panose="05000000000000000000" pitchFamily="2" charset="2"/>
              </a:rPr>
              <a:t>논리연산 </a:t>
            </a:r>
            <a:r>
              <a:rPr lang="en-US" altLang="ko-KR" baseline="0" dirty="0" smtClean="0">
                <a:sym typeface="Wingdings" panose="05000000000000000000" pitchFamily="2" charset="2"/>
              </a:rPr>
              <a:t>=&gt; Null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테이블</a:t>
            </a:r>
            <a:r>
              <a:rPr lang="en-US" altLang="ko-KR" baseline="0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DCL, TCI (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transcation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DML,DDDDL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71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Client</a:t>
            </a:r>
            <a:r>
              <a:rPr lang="en-US" altLang="ko-KR" baseline="0" dirty="0" smtClean="0"/>
              <a:t> (browser – host) -&gt; http request (login, ) -&gt; webserver host + </a:t>
            </a:r>
            <a:r>
              <a:rPr lang="en-US" altLang="ko-KR" baseline="0" dirty="0" err="1" smtClean="0"/>
              <a:t>WebContainer</a:t>
            </a:r>
            <a:r>
              <a:rPr lang="en-US" altLang="ko-KR" baseline="0" dirty="0" smtClean="0"/>
              <a:t> =&gt; Component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Library cache (</a:t>
            </a:r>
            <a:r>
              <a:rPr lang="ko-KR" altLang="en-US" baseline="0" dirty="0" smtClean="0"/>
              <a:t>라이브러리 </a:t>
            </a:r>
            <a:r>
              <a:rPr lang="ko-KR" altLang="en-US" baseline="0" dirty="0" err="1" smtClean="0"/>
              <a:t>캐쉬</a:t>
            </a:r>
            <a:r>
              <a:rPr lang="en-US" altLang="ko-KR" baseline="0" dirty="0" smtClean="0"/>
              <a:t>) </a:t>
            </a:r>
          </a:p>
          <a:p>
            <a:r>
              <a:rPr lang="ko-KR" altLang="en-US" baseline="0" dirty="0" err="1" smtClean="0"/>
              <a:t>오라클</a:t>
            </a:r>
            <a:r>
              <a:rPr lang="ko-KR" altLang="en-US" baseline="0" dirty="0" smtClean="0"/>
              <a:t> 서버 </a:t>
            </a:r>
            <a:r>
              <a:rPr lang="en-US" altLang="ko-KR" baseline="0" dirty="0" smtClean="0"/>
              <a:t>= </a:t>
            </a:r>
            <a:r>
              <a:rPr lang="ko-KR" altLang="en-US" baseline="0" dirty="0" err="1" smtClean="0"/>
              <a:t>오라클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인스턴스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오라클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</a:t>
            </a:r>
          </a:p>
          <a:p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Syntax Check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Library </a:t>
            </a:r>
            <a:r>
              <a:rPr lang="en-US" altLang="ko-KR" baseline="0" dirty="0" err="1" smtClean="0"/>
              <a:t>cahce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Semantic check</a:t>
            </a:r>
          </a:p>
          <a:p>
            <a:pPr marL="0" indent="0">
              <a:buNone/>
            </a:pPr>
            <a:r>
              <a:rPr lang="en-US" altLang="ko-KR" baseline="0" dirty="0" smtClean="0"/>
              <a:t>4.  Optimizer (internal system stat, object stat) Query optimize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Semantic Check -&gt; data memory row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유저 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비즈니스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90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Search -&gt; </a:t>
            </a:r>
            <a:r>
              <a:rPr lang="en-US" altLang="ko-KR" smtClean="0"/>
              <a:t>projection(  </a:t>
            </a:r>
            <a:r>
              <a:rPr lang="en-US" altLang="ko-KR" dirty="0" smtClean="0"/>
              <a:t>) </a:t>
            </a:r>
            <a:r>
              <a:rPr lang="en-US" altLang="ko-KR" smtClean="0"/>
              <a:t>, selection( ), </a:t>
            </a:r>
            <a:r>
              <a:rPr lang="en-US" altLang="ko-KR" dirty="0" smtClean="0"/>
              <a:t>join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63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49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고정된 </a:t>
            </a:r>
            <a:r>
              <a:rPr lang="ko-KR" altLang="en-US" dirty="0" err="1"/>
              <a:t>컬럼에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-&gt; Flume</a:t>
              </a:r>
            </a:p>
            <a:p>
              <a:endParaRPr lang="en-US" altLang="ko-KR" sz="1400" b="1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-&gt;HDFS, </a:t>
              </a:r>
            </a:p>
            <a:p>
              <a:r>
                <a:rPr lang="en-US" altLang="ko-KR" sz="1400" b="1" dirty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13452</TotalTime>
  <Words>21853</Words>
  <Application>Microsoft Office PowerPoint</Application>
  <PresentationFormat>와이드스크린</PresentationFormat>
  <Paragraphs>3770</Paragraphs>
  <Slides>238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495</cp:revision>
  <cp:lastPrinted>2017-11-30T07:36:52Z</cp:lastPrinted>
  <dcterms:created xsi:type="dcterms:W3CDTF">2017-01-06T09:07:17Z</dcterms:created>
  <dcterms:modified xsi:type="dcterms:W3CDTF">2020-02-03T07:04:19Z</dcterms:modified>
</cp:coreProperties>
</file>